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6" autoAdjust="0"/>
  </p:normalViewPr>
  <p:slideViewPr>
    <p:cSldViewPr>
      <p:cViewPr varScale="1">
        <p:scale>
          <a:sx n="71" d="100"/>
          <a:sy n="71" d="100"/>
        </p:scale>
        <p:origin x="11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327" y="448429"/>
            <a:ext cx="9144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タグ］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60804" y="4271777"/>
            <a:ext cx="3666679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ｻｲｽﾞ：シート状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W148㍉×H210㍉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W60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×H190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㍉のタグが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個付き）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半透明（スーパークリア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81177" y="1124208"/>
            <a:ext cx="4723249" cy="181588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①厚みのある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シート製 水に強く、長期間ご使用いただけます。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②傘立ての傘、共有冷蔵庫内のペットボトルなどに付け、取り違い防止に役立ちます。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	</a:t>
            </a: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③短納期で大量生産が可能、ノベルティグッズとして最適です。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76496" y="2984754"/>
            <a:ext cx="3950987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シート製造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印刷・加工・アセンブリまで自社一　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貫生産体制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・小ロット（最低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部）から大ロットまで対応可能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シートメーカーならでは　急なご注文にも対応可能です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71CEC9-B965-44B9-8810-429824C2338A}"/>
              </a:ext>
            </a:extLst>
          </p:cNvPr>
          <p:cNvSpPr/>
          <p:nvPr/>
        </p:nvSpPr>
        <p:spPr>
          <a:xfrm>
            <a:off x="239574" y="195633"/>
            <a:ext cx="914400" cy="46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3" name="図 2" descr="テーブル, 座る, カラフル, 誕生日 が含まれている画像&#10;&#10;自動的に生成された説明">
            <a:extLst>
              <a:ext uri="{FF2B5EF4-FFF2-40B4-BE49-F238E27FC236}">
                <a16:creationId xmlns:a16="http://schemas.microsoft.com/office/drawing/2014/main" id="{C81F438D-6CC7-0814-CAC5-D742B62EA8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98" y="3749387"/>
            <a:ext cx="1524114" cy="2184569"/>
          </a:xfrm>
          <a:prstGeom prst="rect">
            <a:avLst/>
          </a:prstGeom>
        </p:spPr>
      </p:pic>
      <p:pic>
        <p:nvPicPr>
          <p:cNvPr id="7" name="図 6" descr="複数のボトル&#10;&#10;自動的に生成された説明">
            <a:extLst>
              <a:ext uri="{FF2B5EF4-FFF2-40B4-BE49-F238E27FC236}">
                <a16:creationId xmlns:a16="http://schemas.microsoft.com/office/drawing/2014/main" id="{4391B4E5-41BE-6CB1-E086-53243A525A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33" y="1224445"/>
            <a:ext cx="3808986" cy="2433303"/>
          </a:xfrm>
          <a:prstGeom prst="rect">
            <a:avLst/>
          </a:prstGeom>
        </p:spPr>
      </p:pic>
      <p:pic>
        <p:nvPicPr>
          <p:cNvPr id="9" name="図 8" descr="屋内, 座る, テーブル, バッグ が含まれている画像&#10;&#10;自動的に生成された説明">
            <a:extLst>
              <a:ext uri="{FF2B5EF4-FFF2-40B4-BE49-F238E27FC236}">
                <a16:creationId xmlns:a16="http://schemas.microsoft.com/office/drawing/2014/main" id="{12867B53-8A27-6BD7-A10F-0B60F4D479A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7"/>
          <a:stretch/>
        </p:blipFill>
        <p:spPr>
          <a:xfrm>
            <a:off x="1822850" y="3747788"/>
            <a:ext cx="3000824" cy="218776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1094</TotalTime>
  <Words>174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HG丸ｺﾞｼｯｸM-PRO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志賀 謙太</cp:lastModifiedBy>
  <cp:revision>118</cp:revision>
  <cp:lastPrinted>2021-05-13T01:52:25Z</cp:lastPrinted>
  <dcterms:created xsi:type="dcterms:W3CDTF">2013-04-02T06:14:51Z</dcterms:created>
  <dcterms:modified xsi:type="dcterms:W3CDTF">2022-06-09T09:19:27Z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